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DF969-548A-4250-9046-6201E408C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8455EB-C9E5-4759-9654-F9288EE6B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50A93-BEEF-46E5-9871-7B61A6DB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33154-B7D3-42DC-9DD4-1870FB0F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43112-813F-4E98-A2D0-8009A8EC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920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CF43-CA23-4B5C-991D-1833EFEF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9CB2A-F6DD-41E4-9EC0-84B21D90D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6A127-B8B1-4438-99C6-67F403D7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B31BE-1B09-44A0-BD29-40D4B467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646B4-3CB0-4D79-A8C6-1921B3D4F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957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B1D1D8-10AD-48E1-8D61-70F55761F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A78EE-1C96-404D-BD7B-26BDFFFA0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A9F48-3AC5-469F-916F-067BA704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585D5-50D1-4EBC-8B89-BDA3D5FCB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BC2B4-CF87-4AF2-AFB5-42065C0B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699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53D7-CEBF-436D-9AC5-376DFCA0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B0BD2-2495-4207-9DA3-A366307DE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77FBC-8691-4DFD-82A7-B99B4FB9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93659-FA84-402D-8A82-7A62450D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BF2D9-4FF9-49A5-A3DA-DCCECF21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144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C134F-CB8E-4CC9-8304-779EC96D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493A3-2FF9-44EC-B699-57A1BF3B9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42312-DAD9-428A-83FF-27895DBF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4FF76-9128-46EB-A873-0FF3E4B0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E8F8E-DEA9-4932-95B1-E76F9B35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048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5F30-1B14-4B8B-A443-4D428CAD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1BF4B-B040-4AE3-AD0C-8B0C2ABC1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08CF8-A437-4887-ACCE-0C9D96BC8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B7CD1-4E47-4393-9650-4B6FD429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565E9-2433-47F6-80EC-B3EB270D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72519-BBC5-4607-8F29-AAE526CA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482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30902-2DC5-47D3-8BFC-A09F93EFD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C1CDD-802D-4F0E-A566-4A2628877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480D1-2733-416C-8BFD-8B48F8862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00607A-2742-4440-B5F5-D96CAAF41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1F2AD8-9FF1-4F66-8BD2-516C3B764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01D3E5-0A42-49A7-A82A-C4B6BDF0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89E3F-4EA0-4B95-8858-C98C0BEC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2DBCB-BDF1-4298-8309-73813A04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62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DF265-6F97-4913-A66E-364613C9F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F65E0A-54A5-492A-AC70-E02416D9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AFDD2-128F-4743-B8E9-CED3F75F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8E596-F850-4D60-8618-99604777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16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2F4022-D628-4785-9574-982A68AB0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CF2B9-C1ED-4CBA-8D69-2098C0AA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CBF53-1E8C-4D4E-84F5-C9E7D209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908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06FFD-05CC-4855-BEDD-03CCA25CE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587E-0B3A-40F7-9B93-D2D83558F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2DAAC-9EAE-48E5-9969-FEC58BA54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73EB7-441E-43C2-BB7F-46321363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EE727-A59F-47F2-854B-A3C16E066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B50DB-7CEB-4F9D-8A3C-CCA35791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851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1B986-2C28-423A-863D-1CA78E4C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82E35-8957-492B-BF41-9B3EC6C11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E8774-A24E-4E09-A7B8-1ACCE6A5E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926F7-B7E7-4492-9542-17F5D186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6EEEC-3329-466C-ACC8-D972E5AE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D77B2-B384-4FE9-A071-3EB9FEBC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141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43FCA-C7B9-484A-AC2D-0C9E0EA0A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B1E9F-2725-4201-B76F-78A5AF225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D513-8FB8-4837-ACAC-258D35EF1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F8B6-4C38-4F4A-B236-009449AD8503}" type="datetimeFigureOut">
              <a:rPr lang="lv-LV" smtClean="0"/>
              <a:t>19.01.2022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C655A-D29E-4A46-A0D3-78916AD3F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CED78-2BF1-49E2-A7C4-B082CFB8E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384F-3B00-45FD-A75E-7C0205027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269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8F9F7C8-1A3C-4EC8-A030-FA84E5152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75" y="1178351"/>
            <a:ext cx="10627568" cy="515982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27409B-CA76-41D8-B868-248FA27534BA}"/>
              </a:ext>
            </a:extLst>
          </p:cNvPr>
          <p:cNvCxnSpPr>
            <a:cxnSpLocks/>
          </p:cNvCxnSpPr>
          <p:nvPr/>
        </p:nvCxnSpPr>
        <p:spPr>
          <a:xfrm>
            <a:off x="8355435" y="1543574"/>
            <a:ext cx="28270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7524579-E423-4A17-8DFE-24A6EB0E4371}"/>
              </a:ext>
            </a:extLst>
          </p:cNvPr>
          <p:cNvSpPr txBox="1"/>
          <p:nvPr/>
        </p:nvSpPr>
        <p:spPr>
          <a:xfrm>
            <a:off x="10192624" y="1604371"/>
            <a:ext cx="989901" cy="1824611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endParaRPr lang="lv-LV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7306AFA1-B0F6-49AF-BB00-721B4BC9BF7E}"/>
              </a:ext>
            </a:extLst>
          </p:cNvPr>
          <p:cNvSpPr/>
          <p:nvPr/>
        </p:nvSpPr>
        <p:spPr>
          <a:xfrm>
            <a:off x="9805104" y="3157893"/>
            <a:ext cx="325693" cy="158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336344-1873-46D4-9D90-716053EEDC1D}"/>
              </a:ext>
            </a:extLst>
          </p:cNvPr>
          <p:cNvSpPr txBox="1"/>
          <p:nvPr/>
        </p:nvSpPr>
        <p:spPr>
          <a:xfrm>
            <a:off x="5041783" y="596811"/>
            <a:ext cx="246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err="1">
                <a:solidFill>
                  <a:schemeClr val="accent5">
                    <a:lumMod val="75000"/>
                  </a:schemeClr>
                </a:solidFill>
              </a:rPr>
              <a:t>Liters</a:t>
            </a:r>
            <a:r>
              <a:rPr lang="lv-LV" dirty="0">
                <a:solidFill>
                  <a:schemeClr val="accent5">
                    <a:lumMod val="75000"/>
                  </a:schemeClr>
                </a:solidFill>
              </a:rPr>
              <a:t> 003, 3. stāva plāns</a:t>
            </a:r>
          </a:p>
        </p:txBody>
      </p:sp>
    </p:spTree>
    <p:extLst>
      <p:ext uri="{BB962C8B-B14F-4D97-AF65-F5344CB8AC3E}">
        <p14:creationId xmlns:p14="http://schemas.microsoft.com/office/powerpoint/2010/main" val="256499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73c6baf-9cf2-4cf2-a117-76c67141543a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A9EC3C669CF4AD46BCDDD2099B02000E" ma:contentTypeVersion="13" ma:contentTypeDescription="Izveidot jaunu dokumentu." ma:contentTypeScope="" ma:versionID="8f342341dffe2e2bc1384a841cf18d4f">
  <xsd:schema xmlns:xsd="http://www.w3.org/2001/XMLSchema" xmlns:xs="http://www.w3.org/2001/XMLSchema" xmlns:p="http://schemas.microsoft.com/office/2006/metadata/properties" xmlns:ns2="633def8e-566d-4a67-b687-cb928d988313" xmlns:ns3="d73c6baf-9cf2-4cf2-a117-76c67141543a" targetNamespace="http://schemas.microsoft.com/office/2006/metadata/properties" ma:root="true" ma:fieldsID="83483be9002c8ef3ecd52633a71f1525" ns2:_="" ns3:_="">
    <xsd:import namespace="633def8e-566d-4a67-b687-cb928d988313"/>
    <xsd:import namespace="d73c6baf-9cf2-4cf2-a117-76c671415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def8e-566d-4a67-b687-cb928d9883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c6baf-9cf2-4cf2-a117-76c67141543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10FFD8-F0DA-429F-89F8-BF318E099AE8}">
  <ds:schemaRefs>
    <ds:schemaRef ds:uri="http://schemas.microsoft.com/office/2006/metadata/properties"/>
    <ds:schemaRef ds:uri="http://schemas.microsoft.com/office/infopath/2007/PartnerControls"/>
    <ds:schemaRef ds:uri="d73c6baf-9cf2-4cf2-a117-76c67141543a"/>
  </ds:schemaRefs>
</ds:datastoreItem>
</file>

<file path=customXml/itemProps2.xml><?xml version="1.0" encoding="utf-8"?>
<ds:datastoreItem xmlns:ds="http://schemas.openxmlformats.org/officeDocument/2006/customXml" ds:itemID="{BEF3F323-6224-4138-93C5-49D7092EDD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3def8e-566d-4a67-b687-cb928d988313"/>
    <ds:schemaRef ds:uri="d73c6baf-9cf2-4cf2-a117-76c671415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34E56D-9BCD-4DE0-B4A6-249626E695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Egita Puļļa</dc:creator>
  <cp:lastModifiedBy>Egita Puļļa</cp:lastModifiedBy>
  <cp:revision>4</cp:revision>
  <dcterms:created xsi:type="dcterms:W3CDTF">2020-01-10T10:20:33Z</dcterms:created>
  <dcterms:modified xsi:type="dcterms:W3CDTF">2022-01-19T09:36:28Z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0x010100A9EC3C669CF4AD46BCDDD2099B02000E</vt:lpwstr>
  </property>
  <property fmtid="{D5CDD505-2E9C-101B-9397-08002B2CF9AE}" pid="3" name="Order">
    <vt:r8>8283200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